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500174"/>
            <a:ext cx="7572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ДЫХАТЕЛЬНАЯ  ГИМНАСТИКА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(КОНСУЛЬТАЦИЯ ДЛЯ ПЕДАГОГОВ ДОУ)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 Савельева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Марина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Зиновеевна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442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МБДОУ  Д/С « ОГОНЁК»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28586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«Аист»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  (6-7 раз).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64318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«Маятник»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по-турецки, руки  на  затылке; спокойно  вдохнуть  (пауза  </a:t>
            </a:r>
          </a:p>
          <a:p>
            <a:r>
              <a:rPr lang="ru-RU" sz="3200" dirty="0" smtClean="0"/>
              <a:t>3 секунды), наклониться  вперед – выдох, возвратиться  в  исходное  положение – вдох (3-4 раза).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714644" cy="3772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«Охота»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закрыть  глаза и  по  запаху  определить, что  за  предмет  перед  вами  (апельсин, духи, яблоко, варенье  и  т.д.)</a:t>
            </a:r>
            <a:endParaRPr lang="ru-RU" sz="3200" dirty="0"/>
          </a:p>
        </p:txBody>
      </p:sp>
      <p:pic>
        <p:nvPicPr>
          <p:cNvPr id="2053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1928826" cy="18573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1500198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00570"/>
            <a:ext cx="1857388" cy="1890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1571612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143248"/>
            <a:ext cx="4714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«Каша»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нос, на  выдохе  произнести  слово  «пых». Повторить  не  менее  6  раз.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4429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прямо, быстро  поднять  руки  через  стороны  вверх – выдох, медленно  опустить  руки – выдох. Произнести: «кар»!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786190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«Покатай  карандаш»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вдохнуть  через  нос  и, выдыхая  через  рот, прокатить  по  столу  круглый  карандаш.</a:t>
            </a:r>
            <a:endParaRPr lang="ru-RU" sz="3200" dirty="0"/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500174"/>
            <a:ext cx="571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sz="3200" dirty="0"/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2866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«Трубач»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«Жук»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184783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Правильное  носовое  дыхание  способствует  тренировке  дыхательной  мускулатуры, улучшает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местное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«Шину  прокололи»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сделать  легкий  вдох, выдыхая, показать, как  медленно  выходит  воздух  через  прокол  в  шине –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».  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60551" cy="12779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714356"/>
            <a:ext cx="1433515" cy="18573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642918"/>
            <a:ext cx="178595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4" y="0"/>
            <a:ext cx="9143998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моёёёё\фото моё по ло\101MSDCF\DSC09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4953034" cy="3714776"/>
          </a:xfrm>
          <a:prstGeom prst="rect">
            <a:avLst/>
          </a:prstGeom>
          <a:noFill/>
        </p:spPr>
      </p:pic>
      <p:pic>
        <p:nvPicPr>
          <p:cNvPr id="1028" name="Picture 4" descr="C:\Users\Admin\Desktop\моёёёё\фото моё по ло\101MSDCF\DSC09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4143404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4" y="0"/>
            <a:ext cx="9143998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25322"/>
            <a:ext cx="5046658" cy="37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dmin\Desktop\моёёёё\фото моё по ло\101MSDCF\DSC098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571480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УДАЧИ  НА  ЗАНЯТИЯХ!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  дошкольном  учреждении  дыхательным  упражнениям  необходимо  уделять  особое  внимание.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1571636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35769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При  видах организованной деятельности  необходимо  соблюдать  следующие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 требования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до  еды;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в  свободной, не  стесняющей  движения  одежде;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дозировать  количество  и  темп  проведения  упражнений;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вдыхать  воздух  через  рот  и  нос, выдыхать – через  рот;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после  выдоха  перед  новым  вдохом  сделать  остановку  на  2-3  секунды.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28604"/>
            <a:ext cx="6000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Игровые  упражнения  для развития физиологического и  речевого дыхания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«Задуй  упрямую  свечу»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  <a:endParaRPr lang="ru-RU" sz="3200" dirty="0"/>
          </a:p>
        </p:txBody>
      </p:sp>
      <p:pic>
        <p:nvPicPr>
          <p:cNvPr id="6146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195369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928934"/>
            <a:ext cx="723882" cy="337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42919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«Паровоз»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ходить  по  комнате, имитируя  согнутыми  руками  движения  колес  паровоза, произнося  при  этом  «</a:t>
            </a:r>
            <a:r>
              <a:rPr lang="ru-RU" sz="3200" dirty="0" err="1" smtClean="0"/>
              <a:t>чух-чух</a:t>
            </a:r>
            <a:r>
              <a:rPr lang="ru-RU" sz="3200" dirty="0" smtClean="0"/>
              <a:t>»  и  изменяя  скорость  движения, громкость  и  частоту  произношения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1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000528" cy="28574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«Пастушок»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дудочку.</a:t>
            </a:r>
            <a:endParaRPr lang="ru-RU" sz="3200" dirty="0"/>
          </a:p>
        </p:txBody>
      </p:sp>
      <p:pic>
        <p:nvPicPr>
          <p:cNvPr id="409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1892318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«Гуси  летят»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медленно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3200" dirty="0" err="1" smtClean="0"/>
              <a:t>гу-у-у</a:t>
            </a:r>
            <a:r>
              <a:rPr lang="ru-RU" sz="3200" dirty="0" smtClean="0"/>
              <a:t>» (8-10 раз).</a:t>
            </a:r>
            <a:endParaRPr lang="ru-RU" sz="3200" dirty="0"/>
          </a:p>
        </p:txBody>
      </p:sp>
      <p:pic>
        <p:nvPicPr>
          <p:cNvPr id="1029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2071702" cy="14208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000264" cy="1420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«Кто  громче»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800" dirty="0" smtClean="0"/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1860569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04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769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60</cp:revision>
  <dcterms:modified xsi:type="dcterms:W3CDTF">2017-03-13T09:47:56Z</dcterms:modified>
</cp:coreProperties>
</file>