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340769"/>
            <a:ext cx="4030216" cy="2259682"/>
          </a:xfrm>
        </p:spPr>
        <p:txBody>
          <a:bodyPr/>
          <a:lstStyle/>
          <a:p>
            <a:r>
              <a:rPr lang="ru-RU" dirty="0" smtClean="0"/>
              <a:t>Обучение с увлечением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1128" y="3886200"/>
            <a:ext cx="3791272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Сенсорное воспитание младших </a:t>
            </a:r>
            <a:r>
              <a:rPr lang="ru-RU" dirty="0" smtClean="0"/>
              <a:t>дошкольников</a:t>
            </a:r>
          </a:p>
          <a:p>
            <a:r>
              <a:rPr lang="ru-RU" sz="2000" dirty="0" smtClean="0"/>
              <a:t>Выполнила воспитатель: Ткачёва Светлана Георгиевна.</a:t>
            </a:r>
            <a:endParaRPr lang="ru-RU" sz="2000" dirty="0"/>
          </a:p>
        </p:txBody>
      </p:sp>
      <p:pic>
        <p:nvPicPr>
          <p:cNvPr id="7170" name="Picture 2" descr="C:\Users\123\Desktop\детский сад\Гнеушева Ариша\Фото1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17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071570"/>
          </a:xfrm>
        </p:spPr>
        <p:txBody>
          <a:bodyPr/>
          <a:lstStyle/>
          <a:p>
            <a:r>
              <a:rPr lang="ru-RU" dirty="0" smtClean="0"/>
              <a:t>Кто, кто в теремочке живет?</a:t>
            </a:r>
            <a:endParaRPr lang="ru-RU" dirty="0"/>
          </a:p>
        </p:txBody>
      </p:sp>
      <p:pic>
        <p:nvPicPr>
          <p:cNvPr id="8194" name="Picture 2" descr="C:\Users\123\Desktop\2 младшая\Сенсорное воспитание\фото сенсорное воспитание\Фото1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14686"/>
            <a:ext cx="4667283" cy="3500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23\Desktop\2 младшая\Сенсорное воспитание\фото сенсорное воспитание\Фото16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803"/>
          <a:stretch/>
        </p:blipFill>
        <p:spPr bwMode="auto">
          <a:xfrm>
            <a:off x="3929058" y="1643050"/>
            <a:ext cx="3907966" cy="3571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50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23\Desktop\детский сад\Захарова Настя\Фото12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04" b="18656"/>
          <a:stretch/>
        </p:blipFill>
        <p:spPr bwMode="auto">
          <a:xfrm rot="21197561">
            <a:off x="519884" y="2366906"/>
            <a:ext cx="2853598" cy="4176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42918"/>
            <a:ext cx="7065985" cy="2286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Пирамидку соберу, петушку я подарю.</a:t>
            </a:r>
            <a:br>
              <a:rPr lang="ru-RU" dirty="0" smtClean="0"/>
            </a:br>
            <a:r>
              <a:rPr lang="ru-RU" dirty="0" smtClean="0"/>
              <a:t>Петя утром высоко взлетит – кукареку всем прокричит!</a:t>
            </a:r>
            <a:endParaRPr lang="ru-RU" dirty="0"/>
          </a:p>
        </p:txBody>
      </p:sp>
      <p:pic>
        <p:nvPicPr>
          <p:cNvPr id="9218" name="Picture 2" descr="C:\Users\123\Desktop\2 младшая\Сенсорное воспитание\фото сенсорное воспитание\Фото16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700" r="33367" b="700"/>
          <a:stretch/>
        </p:blipFill>
        <p:spPr bwMode="auto">
          <a:xfrm>
            <a:off x="5148064" y="2996952"/>
            <a:ext cx="3249561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58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Где живут фигуры?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123\Desktop\детский сад\БорисовВадим\Фото09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54" r="8824" b="8707"/>
          <a:stretch/>
        </p:blipFill>
        <p:spPr bwMode="auto">
          <a:xfrm>
            <a:off x="827584" y="2405820"/>
            <a:ext cx="2941505" cy="4452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23\Desktop\детский сад\БорисовВадим\Фото09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20" t="13906" r="7779"/>
          <a:stretch/>
        </p:blipFill>
        <p:spPr bwMode="auto">
          <a:xfrm rot="369475">
            <a:off x="5293305" y="2523733"/>
            <a:ext cx="2754217" cy="4198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06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2 младшая\Сенсорное воспитание\фото сенсорное воспитание\Фото16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47" r="21606"/>
          <a:stretch/>
        </p:blipFill>
        <p:spPr bwMode="auto">
          <a:xfrm>
            <a:off x="3203847" y="259366"/>
            <a:ext cx="2698941" cy="2873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123\Desktop\2 младшая\Сенсорное воспитание\фото сенсорное воспитание\Фото1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826">
            <a:off x="6268144" y="588893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123\Desktop\2 младшая\Сенсорное воспитание\фото сенсорное воспитание\Фото16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33" t="16910" r="7946"/>
          <a:stretch/>
        </p:blipFill>
        <p:spPr bwMode="auto">
          <a:xfrm rot="5400000">
            <a:off x="-183171" y="2525725"/>
            <a:ext cx="3790337" cy="3039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3419872" y="4153992"/>
            <a:ext cx="5672834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Игровые приемы возбуждают у малыше живой интерес к образу, вызывают желание действовать. </a:t>
            </a:r>
            <a:endParaRPr lang="ru-RU" sz="20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1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4143380"/>
            <a:ext cx="45720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И дело даже не в том, что ребенок проводит большую часть времени в игре, а в том, что именно в игре происходят наиболее существенные психические изменения, подготавливая его к новой, более высокой ступени развития.</a:t>
            </a:r>
            <a:endParaRPr lang="ru-RU" sz="1400" b="1" i="1" dirty="0">
              <a:ea typeface="Calibri"/>
              <a:cs typeface="Times New Roman"/>
            </a:endParaRPr>
          </a:p>
        </p:txBody>
      </p:sp>
      <p:pic>
        <p:nvPicPr>
          <p:cNvPr id="11266" name="Picture 2" descr="C:\Users\123\Desktop\2 младшая\Сенсорное воспитание\фото сенсорное воспитание\Фото1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44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75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391"/>
            <a:ext cx="8784976" cy="628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42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07157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</a:rPr>
              <a:t>Игра – это серьезно!</a:t>
            </a:r>
            <a:endParaRPr lang="ru-RU" b="1" i="1" dirty="0"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14554"/>
            <a:ext cx="42484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Главное место в жизни ребенка занимает игра. Это его основная деятельность, непременный спутник жизни. Дети играют в самые разнообразные игры: подвижные, дидактические, сюжетно-ролевые. Для педагога игры являются важным средством всестороннего развития и воспитания малышей.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2050" name="Picture 2" descr="C:\Users\123\Desktop\2 младшая\Сенсорное воспитание\фото сенсорное воспитание\Фото12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349" b="5696"/>
          <a:stretch/>
        </p:blipFill>
        <p:spPr bwMode="auto">
          <a:xfrm>
            <a:off x="4714876" y="1928802"/>
            <a:ext cx="3657600" cy="399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03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</a:rPr>
              <a:t>Принципы обучения детей</a:t>
            </a:r>
            <a:br>
              <a:rPr lang="ru-RU" b="1" i="1" dirty="0" smtClean="0">
                <a:latin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1"/>
            <a:ext cx="6390456" cy="2189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1.Нельзя обрушивать на ребенка большое количество информации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2.Каждый возрастной этап имеет свои приоритетные направления развития, именно они станут базисом для его дальнейшего познавательного и личностного становления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67542" y="3440893"/>
            <a:ext cx="6390457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Общение взрослого и дошкольника должно строиться таким образом, чтобы подтолкнуть ребенка к поиску решения той или иной  задачи, пробудить в нем интерес к познанию, стремление задавать вопросы, обобщать полученные представления, делать выводы, устанавливать причинно-следственные связи и отношения.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2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84" y="548680"/>
            <a:ext cx="8172400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Одна из главных задач взрослого – помочь ребенку войти в этот огромный непростой мир, дать необходимые в данном возрасте знания, не перегружая малыша. </a:t>
            </a:r>
            <a:endParaRPr lang="ru-RU" sz="2400" b="1" i="1" dirty="0">
              <a:ea typeface="Calibri"/>
              <a:cs typeface="Times New Roman"/>
            </a:endParaRPr>
          </a:p>
        </p:txBody>
      </p:sp>
      <p:pic>
        <p:nvPicPr>
          <p:cNvPr id="3074" name="Picture 2" descr="C:\Users\123\Desktop\2 младшая\Сенсорное воспитание\фото сенсорное воспитание\Фото1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922">
            <a:off x="512555" y="2262040"/>
            <a:ext cx="3070938" cy="4094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2 младшая\Сенсорное воспитание\фото сенсорное воспитание\Фото12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837"/>
          <a:stretch/>
        </p:blipFill>
        <p:spPr bwMode="auto">
          <a:xfrm rot="368576">
            <a:off x="4385675" y="2305380"/>
            <a:ext cx="3444173" cy="4094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8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964488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/>
              </a:rPr>
              <a:t>Младших дошкольников необходимо знакомить с сенсорными эталонами, учить использовать их для анализа окружающих предметов.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/>
              </a:rPr>
              <a:t>Следует обогащать чувственный опыт через слух, обоняние, осязание.</a:t>
            </a:r>
          </a:p>
        </p:txBody>
      </p:sp>
      <p:pic>
        <p:nvPicPr>
          <p:cNvPr id="4098" name="Picture 2" descr="C:\Users\123\Desktop\детский сад\одуванчики\Фото1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011">
            <a:off x="504366" y="3084346"/>
            <a:ext cx="2098830" cy="2798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Desktop\детский сад\Ефимов Тимур\Фото1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481">
            <a:off x="6261763" y="2970687"/>
            <a:ext cx="2332856" cy="3110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23\Desktop\детский сад\камни\Фото1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785926"/>
            <a:ext cx="2332856" cy="3110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28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</a:rPr>
              <a:t>Актуальность</a:t>
            </a:r>
            <a:endParaRPr lang="ru-RU" b="1" i="1" dirty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85926"/>
            <a:ext cx="7992888" cy="467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74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</a:rPr>
              <a:t>Цель</a:t>
            </a:r>
            <a:endParaRPr lang="ru-RU" b="1" i="1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43050"/>
            <a:ext cx="532859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31B6FD"/>
              </a:buClr>
              <a:buSzPct val="100000"/>
            </a:pPr>
            <a:r>
              <a:rPr lang="ru-RU" sz="2400" b="1" i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Научить детей обследовать предметы, замечать сходство и различия между ними, подробно описывать их, выделяя главные и второстепенные  признаки. </a:t>
            </a:r>
          </a:p>
          <a:p>
            <a:pPr lvl="0">
              <a:spcAft>
                <a:spcPts val="600"/>
              </a:spcAft>
              <a:buClr>
                <a:srgbClr val="31B6FD"/>
              </a:buClr>
              <a:buSzPct val="100000"/>
            </a:pPr>
            <a:r>
              <a:rPr lang="ru-RU" sz="2400" b="1" i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Развивать  глазомер.</a:t>
            </a:r>
          </a:p>
          <a:p>
            <a:pPr lvl="0">
              <a:spcAft>
                <a:spcPts val="600"/>
              </a:spcAft>
              <a:buClr>
                <a:srgbClr val="31B6FD"/>
              </a:buClr>
              <a:buSzPct val="100000"/>
            </a:pPr>
            <a:r>
              <a:rPr lang="ru-RU" sz="2400" b="1" i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Формировать речевые навыки, формировать потребность самим объяснять свои действия и оценивать то, что получилось.</a:t>
            </a:r>
          </a:p>
          <a:p>
            <a:pPr lvl="0">
              <a:spcAft>
                <a:spcPts val="600"/>
              </a:spcAft>
              <a:buClr>
                <a:srgbClr val="31B6FD"/>
              </a:buClr>
              <a:buSzPct val="100000"/>
            </a:pPr>
            <a:r>
              <a:rPr lang="ru-RU" sz="2400" b="1" i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Воспитывать интерес к сенсорным эталонам.</a:t>
            </a:r>
          </a:p>
        </p:txBody>
      </p:sp>
      <p:pic>
        <p:nvPicPr>
          <p:cNvPr id="6146" name="Picture 2" descr="C:\Users\123\Desktop\детский сад\Гнеушева Ариша\Фото12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52" b="34728"/>
          <a:stretch/>
        </p:blipFill>
        <p:spPr bwMode="auto">
          <a:xfrm>
            <a:off x="5148064" y="534924"/>
            <a:ext cx="3726672" cy="3831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4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692884"/>
            <a:ext cx="4464496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Дети умеют выделять:  цвет, форму, величину как особые свойства предметов.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Группируют однородные предметы по нескольким сенсорным признакам.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Умеют объяснять свои действия и оценивать то, что получилось.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Используют полученные знания умения и навыки в самостоятельной деятельности.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 descr="C:\Users\123\Desktop\детский сад\Серявина Ксюша\Фото1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650">
            <a:off x="611561" y="2288122"/>
            <a:ext cx="3286962" cy="4382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79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352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Обучение с увлечением</vt:lpstr>
      <vt:lpstr>Слайд 2</vt:lpstr>
      <vt:lpstr>Игра – это серьезно!</vt:lpstr>
      <vt:lpstr>Принципы обучения детей </vt:lpstr>
      <vt:lpstr>Слайд 5</vt:lpstr>
      <vt:lpstr>Слайд 6</vt:lpstr>
      <vt:lpstr>Актуальность</vt:lpstr>
      <vt:lpstr>Цель</vt:lpstr>
      <vt:lpstr>Предполагаемые результаты</vt:lpstr>
      <vt:lpstr>Кто, кто в теремочке живет?</vt:lpstr>
      <vt:lpstr>Пирамидку соберу, петушку я подарю. Петя утром высоко взлетит – кукареку всем прокричит!</vt:lpstr>
      <vt:lpstr>  Где живут фигуры?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 увлечением</dc:title>
  <dc:creator>123</dc:creator>
  <cp:lastModifiedBy>User</cp:lastModifiedBy>
  <cp:revision>29</cp:revision>
  <dcterms:created xsi:type="dcterms:W3CDTF">2016-03-21T04:30:30Z</dcterms:created>
  <dcterms:modified xsi:type="dcterms:W3CDTF">2019-12-04T04:54:53Z</dcterms:modified>
</cp:coreProperties>
</file>