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2" r:id="rId2"/>
    <p:sldId id="257" r:id="rId3"/>
    <p:sldId id="258" r:id="rId4"/>
    <p:sldId id="261" r:id="rId5"/>
    <p:sldId id="309" r:id="rId6"/>
    <p:sldId id="263" r:id="rId7"/>
    <p:sldId id="262" r:id="rId8"/>
    <p:sldId id="291" r:id="rId9"/>
    <p:sldId id="308" r:id="rId10"/>
    <p:sldId id="307" r:id="rId11"/>
    <p:sldId id="278" r:id="rId12"/>
    <p:sldId id="284" r:id="rId13"/>
    <p:sldId id="286" r:id="rId14"/>
    <p:sldId id="285" r:id="rId15"/>
    <p:sldId id="287" r:id="rId16"/>
    <p:sldId id="281" r:id="rId17"/>
    <p:sldId id="283" r:id="rId18"/>
    <p:sldId id="310" r:id="rId19"/>
    <p:sldId id="312" r:id="rId20"/>
    <p:sldId id="313" r:id="rId21"/>
    <p:sldId id="314" r:id="rId22"/>
    <p:sldId id="315" r:id="rId23"/>
    <p:sldId id="316" r:id="rId24"/>
    <p:sldId id="294" r:id="rId25"/>
    <p:sldId id="29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6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973C3-3CB9-4716-BABF-C2FE8732A662}" type="datetimeFigureOut">
              <a:rPr lang="ru-RU" smtClean="0"/>
              <a:pPr/>
              <a:t>31.10.2017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11D4D-26B8-41F7-9E6E-3C4BF59A9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304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11D4D-26B8-41F7-9E6E-3C4BF59A962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C35B-3304-4DB3-9172-90D98A0A67DD}" type="datetimeFigureOut">
              <a:rPr lang="ru-RU" smtClean="0"/>
              <a:pPr/>
              <a:t>31.10.2017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7524-3351-478B-9B0A-DC8229E1C6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C35B-3304-4DB3-9172-90D98A0A67DD}" type="datetimeFigureOut">
              <a:rPr lang="ru-RU" smtClean="0"/>
              <a:pPr/>
              <a:t>31.10.2017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7524-3351-478B-9B0A-DC8229E1C6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C35B-3304-4DB3-9172-90D98A0A67DD}" type="datetimeFigureOut">
              <a:rPr lang="ru-RU" smtClean="0"/>
              <a:pPr/>
              <a:t>31.10.2017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7524-3351-478B-9B0A-DC8229E1C6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C35B-3304-4DB3-9172-90D98A0A67DD}" type="datetimeFigureOut">
              <a:rPr lang="ru-RU" smtClean="0"/>
              <a:pPr/>
              <a:t>31.10.2017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7524-3351-478B-9B0A-DC8229E1C6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C35B-3304-4DB3-9172-90D98A0A67DD}" type="datetimeFigureOut">
              <a:rPr lang="ru-RU" smtClean="0"/>
              <a:pPr/>
              <a:t>31.10.2017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7524-3351-478B-9B0A-DC8229E1C6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C35B-3304-4DB3-9172-90D98A0A67DD}" type="datetimeFigureOut">
              <a:rPr lang="ru-RU" smtClean="0"/>
              <a:pPr/>
              <a:t>31.10.2017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7524-3351-478B-9B0A-DC8229E1C6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C35B-3304-4DB3-9172-90D98A0A67DD}" type="datetimeFigureOut">
              <a:rPr lang="ru-RU" smtClean="0"/>
              <a:pPr/>
              <a:t>31.10.2017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7524-3351-478B-9B0A-DC8229E1C6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C35B-3304-4DB3-9172-90D98A0A67DD}" type="datetimeFigureOut">
              <a:rPr lang="ru-RU" smtClean="0"/>
              <a:pPr/>
              <a:t>31.10.2017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7524-3351-478B-9B0A-DC8229E1C6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C35B-3304-4DB3-9172-90D98A0A67DD}" type="datetimeFigureOut">
              <a:rPr lang="ru-RU" smtClean="0"/>
              <a:pPr/>
              <a:t>31.10.2017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7524-3351-478B-9B0A-DC8229E1C6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C35B-3304-4DB3-9172-90D98A0A67DD}" type="datetimeFigureOut">
              <a:rPr lang="ru-RU" smtClean="0"/>
              <a:pPr/>
              <a:t>31.10.2017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7524-3351-478B-9B0A-DC8229E1C6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BC35B-3304-4DB3-9172-90D98A0A67DD}" type="datetimeFigureOut">
              <a:rPr lang="ru-RU" smtClean="0"/>
              <a:pPr/>
              <a:t>31.10.2017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87524-3351-478B-9B0A-DC8229E1C6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BC35B-3304-4DB3-9172-90D98A0A67DD}" type="datetimeFigureOut">
              <a:rPr lang="ru-RU" smtClean="0"/>
              <a:pPr/>
              <a:t>31.10.2017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87524-3351-478B-9B0A-DC8229E1C6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robinzoniya.ru/catalog/tovar/voskobovich_razvivayushhaya_sreda_fioletovyj_les/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МУНИЦИПАЛЬНОЕ БЮДЖЕТНОЕ ДОШКОЛЬНОЕ ОБРАЗОВАТЕЛЬНОЕ УЧРЕЖДЕНИЕ</a:t>
            </a:r>
            <a:br>
              <a:rPr lang="ru-RU" sz="1800" dirty="0" smtClean="0"/>
            </a:br>
            <a:r>
              <a:rPr lang="ru-RU" sz="1800" dirty="0" smtClean="0"/>
              <a:t> ДЕТСКИЙ САД «ОГОНЁК»</a:t>
            </a: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sz="4400" b="1" dirty="0" smtClean="0">
                <a:solidFill>
                  <a:srgbClr val="FF0000"/>
                </a:solidFill>
              </a:rPr>
              <a:t>«Развивающие игры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</a:rPr>
              <a:t>Воскобовича</a:t>
            </a:r>
            <a:r>
              <a:rPr lang="ru-RU" sz="4400" b="1" dirty="0" smtClean="0">
                <a:solidFill>
                  <a:srgbClr val="FF0000"/>
                </a:solidFill>
              </a:rPr>
              <a:t> В.В.»</a:t>
            </a:r>
            <a:endParaRPr lang="ru-RU" sz="44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dirty="0" smtClean="0"/>
              <a:t> 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2800" dirty="0" smtClean="0"/>
              <a:t>                             </a:t>
            </a:r>
            <a:r>
              <a:rPr lang="ru-RU" sz="2200" dirty="0" smtClean="0"/>
              <a:t>Выполнила: воспитатель </a:t>
            </a:r>
          </a:p>
          <a:p>
            <a:pPr algn="ctr">
              <a:buNone/>
            </a:pPr>
            <a:r>
              <a:rPr lang="ru-RU" sz="2200" dirty="0" smtClean="0"/>
              <a:t>                                               Ткачева Людмила Павловна. </a:t>
            </a:r>
            <a:endParaRPr lang="ru-RU" sz="2200" dirty="0"/>
          </a:p>
        </p:txBody>
      </p:sp>
      <p:pic>
        <p:nvPicPr>
          <p:cNvPr id="6" name="Рисунок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2157412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1457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000108"/>
            <a:ext cx="1947860" cy="1947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Рабочий стол\DCIM\101MSDCF\DSC089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6621" y="-29075290"/>
            <a:ext cx="1697379" cy="1571636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2852"/>
            <a:ext cx="4667283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786190"/>
            <a:ext cx="400052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143248"/>
            <a:ext cx="4569884" cy="342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357166"/>
            <a:ext cx="4379383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586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28662" y="142852"/>
            <a:ext cx="2500330" cy="1875247"/>
          </a:xfrm>
          <a:prstGeom prst="rect">
            <a:avLst/>
          </a:prstGeom>
        </p:spPr>
      </p:pic>
      <p:pic>
        <p:nvPicPr>
          <p:cNvPr id="7" name="Рисунок 6" descr="DSC0586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6200000">
            <a:off x="-285752" y="2643182"/>
            <a:ext cx="2286016" cy="1714512"/>
          </a:xfrm>
          <a:prstGeom prst="rect">
            <a:avLst/>
          </a:prstGeom>
        </p:spPr>
      </p:pic>
      <p:pic>
        <p:nvPicPr>
          <p:cNvPr id="8" name="Рисунок 7" descr="DSC0586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5720" y="4786322"/>
            <a:ext cx="2476517" cy="1857388"/>
          </a:xfrm>
          <a:prstGeom prst="rect">
            <a:avLst/>
          </a:prstGeom>
        </p:spPr>
      </p:pic>
      <p:pic>
        <p:nvPicPr>
          <p:cNvPr id="10" name="Рисунок 9" descr="DSC0587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6200000">
            <a:off x="3357556" y="2786057"/>
            <a:ext cx="2000263" cy="1428760"/>
          </a:xfrm>
          <a:prstGeom prst="rect">
            <a:avLst/>
          </a:prstGeom>
        </p:spPr>
      </p:pic>
      <p:pic>
        <p:nvPicPr>
          <p:cNvPr id="9" name="Рисунок 8" descr="DSC05870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16200000">
            <a:off x="2571736" y="4857736"/>
            <a:ext cx="2286016" cy="1714512"/>
          </a:xfrm>
          <a:prstGeom prst="rect">
            <a:avLst/>
          </a:prstGeom>
        </p:spPr>
      </p:pic>
      <p:pic>
        <p:nvPicPr>
          <p:cNvPr id="6" name="Рисунок 5" descr="DSC05867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571604" y="2714620"/>
            <a:ext cx="2000264" cy="1500198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072066" y="1857364"/>
            <a:ext cx="3857620" cy="475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143372" y="428604"/>
            <a:ext cx="4500594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14810" y="571480"/>
            <a:ext cx="4143404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Сделали схемы, ознакомили детей с условными обозначениями 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00174"/>
            <a:ext cx="914400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42976" y="500042"/>
            <a:ext cx="692948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Знакомство со способами конструирования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42918"/>
            <a:ext cx="9144000" cy="441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1571612"/>
            <a:ext cx="750099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643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важно детям объяснить правильный алгоритм складывания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двух базовых форм: треугольник и прямоугольник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далее «ежик» и «мышка», на основе которых получаются другие фигуры.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18527"/>
            <a:ext cx="9144000" cy="451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42918"/>
            <a:ext cx="914400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3914" y="233680"/>
            <a:ext cx="8556171" cy="639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solidFill>
                  <a:srgbClr val="FF0000"/>
                </a:solidFill>
              </a:rPr>
              <a:t>Знакомимся поближе Развивающая игра «</a:t>
            </a:r>
            <a:r>
              <a:rPr lang="ru-RU" sz="2700" b="1" dirty="0" err="1" smtClean="0">
                <a:solidFill>
                  <a:srgbClr val="FF0000"/>
                </a:solidFill>
              </a:rPr>
              <a:t>Геоконт</a:t>
            </a:r>
            <a:r>
              <a:rPr lang="ru-RU" sz="2700" b="1" dirty="0" smtClean="0">
                <a:solidFill>
                  <a:srgbClr val="FF0000"/>
                </a:solidFill>
              </a:rPr>
              <a:t>» 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В народе эту игру называют «дощечкой с гвоздиками». Но для ребят - это не просто доска, а сказка «Малыш </a:t>
            </a:r>
            <a:r>
              <a:rPr lang="ru-RU" sz="2700" b="1" dirty="0" err="1" smtClean="0"/>
              <a:t>Гео</a:t>
            </a:r>
            <a:r>
              <a:rPr lang="ru-RU" sz="2700" b="1" dirty="0" smtClean="0"/>
              <a:t>, Ворон Метр и я, дядя Слава», в которой пластмассовые гвоздики, закрепленные на фанере (игровом поле), называются «серебряными». На игровое поле «</a:t>
            </a:r>
            <a:r>
              <a:rPr lang="ru-RU" sz="2700" b="1" dirty="0" err="1" smtClean="0"/>
              <a:t>Геоконта</a:t>
            </a:r>
            <a:r>
              <a:rPr lang="ru-RU" sz="2700" b="1" dirty="0" smtClean="0"/>
              <a:t>» нанесена координатная сетка. На гвоздики натягиваются «паутинки» (разноцветная резинка), и получаются контуры геометрических фигур, предметных силуэтов. Малыши создают их по примеру взрослого или по собственному замыслу, а дети старшего возраста - по схеме-образцу и словесной модели. В результате у ребят развиваются моторика кисти и пальчиков, сенсорные способности (ощущение цвета, формы, величины), мыслительные процессы (конструирование по словесной модели, построение симметричных и несимметричных фигур, поиск и установление закономерностей), творческие способности.</a:t>
            </a:r>
            <a:endParaRPr lang="ru-RU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0"/>
            <a:ext cx="3844932" cy="288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928934"/>
            <a:ext cx="4262459" cy="3196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928934"/>
            <a:ext cx="4167737" cy="312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500034" y="487901"/>
            <a:ext cx="8072494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Игра</a:t>
            </a:r>
            <a:r>
              <a:rPr lang="ru-RU" sz="3200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для детей - это способ ориентации в реальном мире, пространстве и времени, способ исследования предметов и людей.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Она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помогает ребенку раскрепостить свое воображение, овладеть ценностями культуры и выработать определенные навыки.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Выготский полагал, что игра - это прекрасный метод развивающего обучения.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«Игровые </a:t>
            </a: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педагогические технологии»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-это  различные педагогические игры,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которые имеют четко поставленную цель обучения и соответствующий ей результат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«</a:t>
            </a:r>
            <a:r>
              <a:rPr lang="ru-RU" sz="2400" dirty="0" err="1" smtClean="0">
                <a:solidFill>
                  <a:srgbClr val="FF0000"/>
                </a:solidFill>
              </a:rPr>
              <a:t>Счетовозик</a:t>
            </a:r>
            <a:r>
              <a:rPr lang="ru-RU" sz="2400" dirty="0" smtClean="0"/>
              <a:t>» - пособие, призванное обучить малышей счету. Вячеслав </a:t>
            </a:r>
            <a:r>
              <a:rPr lang="ru-RU" sz="2400" dirty="0" err="1" smtClean="0"/>
              <a:t>Воскобович</a:t>
            </a:r>
            <a:r>
              <a:rPr lang="ru-RU" sz="2400" dirty="0" smtClean="0"/>
              <a:t>, создатель этой игры, предлагает превратить занятие в увлекательное приключение, в котором ребенок вместе с персонажем сказок «</a:t>
            </a:r>
            <a:r>
              <a:rPr lang="ru-RU" sz="2400" u="sng" dirty="0" smtClean="0">
                <a:hlinkClick r:id="rId2"/>
              </a:rPr>
              <a:t>Фиолетового леса</a:t>
            </a:r>
            <a:r>
              <a:rPr lang="ru-RU" sz="2400" dirty="0" smtClean="0"/>
              <a:t>» познакомится не только с  цифрами, но и с их количественными значениями.</a:t>
            </a:r>
            <a:br>
              <a:rPr lang="ru-RU" sz="2400" dirty="0" smtClean="0"/>
            </a:br>
            <a:r>
              <a:rPr lang="ru-RU" sz="2400" dirty="0" smtClean="0"/>
              <a:t> У </a:t>
            </a:r>
            <a:r>
              <a:rPr lang="ru-RU" sz="2400" dirty="0" err="1" smtClean="0"/>
              <a:t>Счетовозика</a:t>
            </a:r>
            <a:r>
              <a:rPr lang="ru-RU" sz="2400" dirty="0" smtClean="0"/>
              <a:t> есть окошки с красными фонариками (их количество соответствует цифре), и специальные кнопки, в которые продевается или накручивается шнурок. В первом ряду расположены числа первого десятка, во втором - число ноль и арифметические знаки, а в третьем - числа второго десятка.</a:t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0"/>
            <a:ext cx="4665135" cy="349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571876"/>
            <a:ext cx="3905269" cy="292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429000"/>
            <a:ext cx="4167737" cy="312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Развивающие шнуровки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643050"/>
            <a:ext cx="32861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</a:rPr>
              <a:t>Интересные развивающие шнуровки, методика Вячеслава </a:t>
            </a:r>
            <a:r>
              <a:rPr lang="ru-RU" sz="2000" b="1" dirty="0" err="1" smtClean="0">
                <a:latin typeface="Times New Roman" pitchFamily="18" charset="0"/>
              </a:rPr>
              <a:t>Воскобовича</a:t>
            </a:r>
            <a:r>
              <a:rPr lang="ru-RU" sz="2000" b="1" dirty="0" smtClean="0">
                <a:latin typeface="Times New Roman" pitchFamily="18" charset="0"/>
              </a:rPr>
              <a:t>. Они способствуют развитию мелкой моторики, развивают навыки чтения и логического мышления у ребёнка, ну и конечно же умение шнуровать и завязывать </a:t>
            </a:r>
            <a:r>
              <a:rPr lang="ru-RU" sz="2000" b="1" dirty="0" err="1" smtClean="0">
                <a:latin typeface="Times New Roman" pitchFamily="18" charset="0"/>
              </a:rPr>
              <a:t>шнурочки</a:t>
            </a:r>
            <a:endParaRPr lang="ru-RU" sz="2000" dirty="0"/>
          </a:p>
        </p:txBody>
      </p:sp>
      <p:pic>
        <p:nvPicPr>
          <p:cNvPr id="5" name="Picture 14" descr="1457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928670"/>
            <a:ext cx="2376488" cy="2376488"/>
          </a:xfrm>
          <a:prstGeom prst="rect">
            <a:avLst/>
          </a:prstGeom>
          <a:noFill/>
        </p:spPr>
      </p:pic>
      <p:pic>
        <p:nvPicPr>
          <p:cNvPr id="6" name="Picture 6" descr="Snegovik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429000"/>
            <a:ext cx="2500330" cy="2950133"/>
          </a:xfrm>
          <a:prstGeom prst="rect">
            <a:avLst/>
          </a:prstGeom>
          <a:noFill/>
        </p:spPr>
      </p:pic>
      <p:pic>
        <p:nvPicPr>
          <p:cNvPr id="7" name="Picture 12" descr="http://luntiki.ru/uploads/images/c/b/0/a/117/d75b6a30a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3071810"/>
            <a:ext cx="2266950" cy="3529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3"/>
            <a:ext cx="4927603" cy="369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643182"/>
            <a:ext cx="5403848" cy="405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357158" y="357166"/>
            <a:ext cx="821537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Игры В.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Воскобовича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необыкновенные пособия, которые соответствуют современным требованиям в развитии дошкольника. Их простота, незатейливость, большие возможности в плане решения воспитательных и образовательных задач неоценимы в работе с детьми с нарушением зрения. Игры подобного рода психологически комфортны. Ребенок складывает, раскладывает, упражняется, экспериментирует, творит, не нанося ущерба себе и игрушке. Игры мобильны, многофункциональны, увлекательны для малыша. Играя в них, дети становятся  раскрепощенными,  уверенными в себе, подготовленными к обучению 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школе.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500043"/>
            <a:ext cx="5572164" cy="357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71472" y="4857760"/>
            <a:ext cx="7879016" cy="92333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8" y="2214554"/>
            <a:ext cx="307183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20" y="0"/>
            <a:ext cx="542928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/>
              <a:t>Развивающие игры - помогают стимулировать развитие познавательной сферы и выработку определенных навыков и умений. Очень важно, чтобы игры  оставались интересными, оригинальными, предоставляли ребенку возможность творчества, не утрачивали своей привлекательности от игры к игре.</a:t>
            </a:r>
          </a:p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/>
              <a:t>Одной из таких технологий являются игры Вячеслава Вадимович Воскобовича.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285728"/>
            <a:ext cx="778674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/>
          </a:p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/>
          </a:p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/>
              <a:t>Технология Воскобовича - это  путь от практики к теории.  С помощью одной игры можно решать большое количество образовательных задач. Незаметно для себя, малыш осваивает цифры и буквы; узнает и запоминает цвет, форму; тренирует мелкую моторику рук; совершенствует речь, мышление, внимание, память, воображение.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6215082"/>
            <a:ext cx="7786742" cy="428628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403" y="4406900"/>
            <a:ext cx="1944687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828" y="285728"/>
            <a:ext cx="1427163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66743"/>
            <a:ext cx="1646237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646237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b="1" dirty="0" smtClean="0"/>
              <a:t>    Цель: развитие у детей творческих конструктивных навыков.</a:t>
            </a:r>
          </a:p>
          <a:p>
            <a:pPr>
              <a:buNone/>
            </a:pPr>
            <a:r>
              <a:rPr lang="ru-RU" b="1" dirty="0" smtClean="0"/>
              <a:t>       Задачи: </a:t>
            </a:r>
          </a:p>
          <a:p>
            <a:pPr>
              <a:buNone/>
            </a:pPr>
            <a:r>
              <a:rPr lang="ru-RU" dirty="0" smtClean="0"/>
              <a:t>•</a:t>
            </a:r>
            <a:r>
              <a:rPr lang="ru-RU" b="1" dirty="0" smtClean="0"/>
              <a:t>Развивать конструктивные навыки в процессе использования развивающих игр </a:t>
            </a:r>
            <a:r>
              <a:rPr lang="ru-RU" b="1" dirty="0" err="1" smtClean="0"/>
              <a:t>Воскобовича</a:t>
            </a:r>
            <a:r>
              <a:rPr lang="ru-RU" b="1" dirty="0" smtClean="0"/>
              <a:t>. </a:t>
            </a:r>
          </a:p>
          <a:p>
            <a:pPr>
              <a:buNone/>
            </a:pPr>
            <a:r>
              <a:rPr lang="ru-RU" dirty="0" smtClean="0"/>
              <a:t>•</a:t>
            </a:r>
            <a:r>
              <a:rPr lang="ru-RU" b="1" dirty="0" smtClean="0"/>
              <a:t>Способствовать развитию тонкой моторики руки, пространственного мышления, творческого воображения, умения сравнивать, анализировать, сопоставлять. </a:t>
            </a:r>
          </a:p>
          <a:p>
            <a:pPr>
              <a:buNone/>
            </a:pPr>
            <a:r>
              <a:rPr lang="ru-RU" dirty="0" smtClean="0"/>
              <a:t>•</a:t>
            </a:r>
            <a:r>
              <a:rPr lang="ru-RU" b="1" dirty="0" smtClean="0"/>
              <a:t>Устанавливать эталоны формы и величины, </a:t>
            </a:r>
          </a:p>
          <a:p>
            <a:pPr>
              <a:buNone/>
            </a:pPr>
            <a:r>
              <a:rPr lang="ru-RU" b="1" dirty="0" smtClean="0"/>
              <a:t>структуру (стороны, углы, вершины) геометрические фигуры, счет.</a:t>
            </a:r>
          </a:p>
          <a:p>
            <a:pPr>
              <a:buNone/>
            </a:pPr>
            <a:r>
              <a:rPr lang="ru-RU" dirty="0" smtClean="0"/>
              <a:t>•</a:t>
            </a:r>
            <a:r>
              <a:rPr lang="ru-RU" b="1" dirty="0" smtClean="0"/>
              <a:t>Совершенствовать внимание, память, речь. </a:t>
            </a:r>
          </a:p>
          <a:p>
            <a:pPr>
              <a:buNone/>
            </a:pP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357166"/>
            <a:ext cx="1500198" cy="17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43174" y="357166"/>
            <a:ext cx="1285884" cy="185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357166"/>
            <a:ext cx="1428760" cy="171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58016" y="285729"/>
            <a:ext cx="17145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4348" y="4714884"/>
            <a:ext cx="164307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7158" y="2571744"/>
            <a:ext cx="1428760" cy="17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071670" y="2643182"/>
            <a:ext cx="1500198" cy="171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500562" y="2357430"/>
            <a:ext cx="1857388" cy="215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929454" y="2500306"/>
            <a:ext cx="1571636" cy="1744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428992" y="4786322"/>
            <a:ext cx="1357322" cy="174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000760" y="4643446"/>
            <a:ext cx="242889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14290"/>
            <a:ext cx="84296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</a:rPr>
              <a:t>"Квадрат Воскобовича" ("Игровой квадрат")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 или "Кленовый листок", "Косынка", "Вечное оригами«. 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32 жестких треугольника наклеены на гибкую основу с двух сторон. Квадрат легко трансформируется, позволяя конструировать как плоскостные, так и объемные фигуры.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Дети осваивают алгоритм конструирования, находят спрятанные в "домике" геометрические фигуры, придумывают собственные предметные силуэты.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14678" y="3286124"/>
            <a:ext cx="5643602" cy="33575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7030A0"/>
                </a:solidFill>
              </a:rPr>
              <a:t>Квадрат позволяет  поиграть, развить внимание, память, пространственное воображение и тонкую моторику, а также знакомит с основами геометрии, пространственной координацией, объемом, является счетным материалом, основой для моделирования, творчества, которое не имеет ограничений по возрасту.</a:t>
            </a:r>
          </a:p>
        </p:txBody>
      </p:sp>
      <p:pic>
        <p:nvPicPr>
          <p:cNvPr id="9" name="Рисунок 8" descr="DSC0515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6200000">
            <a:off x="18877" y="3552966"/>
            <a:ext cx="3319769" cy="2928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928670"/>
            <a:ext cx="821537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«Знакомимся с квадратом» (обведи меня пальчиком, пройди по сторонам квадратика, найди уголки, спустись по треугольникам сверху вниз, поднимись на вершину, положи квадрат разными по цвету сторонами, загни уголок и др.);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«Играем в прятки» (найди спрятанные квадраты меньшего размера, самые маленькие, обведи их  пальчиком);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«Сложи квадрат» (пополам разными способами). Какие фигуры ты узнаешь? Сложи квадрат, чтобы получился большой, маленький треугольник, прямоугольник, квадрат;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«Путешествие в квадрате» (пройдись по дорогам-диагоналям, знакомство с центром, путешествие из центра в уголки по разным дорожкам)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785794"/>
            <a:ext cx="578647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Обследование квадрата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85728"/>
            <a:ext cx="8143932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Знакомство начинаем с обследования квадрата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2" descr="C:\Documents and Settings\User\Рабочий стол\DCIM\101MSDCF\DSC089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-24789010"/>
            <a:ext cx="1697379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ЗНАКОМСТВО СО СХЕМАМИ СЛОЖЕНИЯ «ВОЛШЕБНЫЙ КВАДРАТ»</a:t>
            </a:r>
            <a:endParaRPr lang="ru-RU" sz="2000" dirty="0"/>
          </a:p>
        </p:txBody>
      </p:sp>
      <p:pic>
        <p:nvPicPr>
          <p:cNvPr id="4" name="Содержимое 3" descr="DSC089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071546"/>
            <a:ext cx="5048284" cy="3786214"/>
          </a:xfr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518297"/>
            <a:ext cx="3976707" cy="298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715</Words>
  <Application>Microsoft Office PowerPoint</Application>
  <PresentationFormat>Экран (4:3)</PresentationFormat>
  <Paragraphs>52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МУНИЦИПАЛЬНОЕ БЮДЖЕТНОЕ ДОШКОЛЬНОЕ ОБРАЗОВАТЕЛЬНОЕ УЧРЕЖДЕНИЕ  ДЕТСКИЙ САД «ОГОНЁК»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ЗНАКОМСТВО СО СХЕМАМИ СЛОЖЕНИЯ «ВОЛШЕБНЫЙ КВАДРАТ»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Знакомимся поближе Развивающая игра «Геоконт»  В народе эту игру называют «дощечкой с гвоздиками». Но для ребят - это не просто доска, а сказка «Малыш Гео, Ворон Метр и я, дядя Слава», в которой пластмассовые гвоздики, закрепленные на фанере (игровом поле), называются «серебряными». На игровое поле «Геоконта» нанесена координатная сетка. На гвоздики натягиваются «паутинки» (разноцветная резинка), и получаются контуры геометрических фигур, предметных силуэтов. Малыши создают их по примеру взрослого или по собственному замыслу, а дети старшего возраста - по схеме-образцу и словесной модели. В результате у ребят развиваются моторика кисти и пальчиков, сенсорные способности (ощущение цвета, формы, величины), мыслительные процессы (конструирование по словесной модели, построение симметричных и несимметричных фигур, поиск и установление закономерностей), творческие способности.</vt:lpstr>
      <vt:lpstr>Презентация PowerPoint</vt:lpstr>
      <vt:lpstr>«Счетовозик» - пособие, призванное обучить малышей счету. Вячеслав Воскобович, создатель этой игры, предлагает превратить занятие в увлекательное приключение, в котором ребенок вместе с персонажем сказок «Фиолетового леса» познакомится не только с  цифрами, но и с их количественными значениями.  У Счетовозика есть окошки с красными фонариками (их количество соответствует цифре), и специальные кнопки, в которые продевается или накручивается шнурок. В первом ряду расположены числа первого десятка, во втором - число ноль и арифметические знаки, а в третьем - числа второго десятка. </vt:lpstr>
      <vt:lpstr>Презентация PowerPoint</vt:lpstr>
      <vt:lpstr>Развивающие шнуровки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User</cp:lastModifiedBy>
  <cp:revision>117</cp:revision>
  <dcterms:created xsi:type="dcterms:W3CDTF">2012-03-22T17:06:57Z</dcterms:created>
  <dcterms:modified xsi:type="dcterms:W3CDTF">2017-10-31T13:37:49Z</dcterms:modified>
</cp:coreProperties>
</file>